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41" r:id="rId1"/>
  </p:sldMasterIdLst>
  <p:sldIdLst>
    <p:sldId id="256" r:id="rId2"/>
    <p:sldId id="257" r:id="rId3"/>
    <p:sldId id="258" r:id="rId4"/>
    <p:sldId id="25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120"/>
    <p:restoredTop sz="95807"/>
  </p:normalViewPr>
  <p:slideViewPr>
    <p:cSldViewPr snapToGrid="0" snapToObjects="1">
      <p:cViewPr varScale="1">
        <p:scale>
          <a:sx n="73" d="100"/>
          <a:sy n="73" d="100"/>
        </p:scale>
        <p:origin x="216" y="10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A4B53A7-3209-46A6-9454-F38EAC8F11E7}" type="datetimeFigureOut">
              <a:rPr lang="en-US" smtClean="0"/>
              <a:t>9/19/20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27CE633F-9882-4A5C-83A2-1109D0C73261}" type="slidenum">
              <a:rPr lang="en-US" smtClean="0"/>
              <a:t>‹#›</a:t>
            </a:fld>
            <a:endParaRPr lang="en-US"/>
          </a:p>
        </p:txBody>
      </p:sp>
    </p:spTree>
    <p:extLst>
      <p:ext uri="{BB962C8B-B14F-4D97-AF65-F5344CB8AC3E}">
        <p14:creationId xmlns:p14="http://schemas.microsoft.com/office/powerpoint/2010/main" val="1850583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A4B53A7-3209-46A6-9454-F38EAC8F11E7}" type="datetimeFigureOut">
              <a:rPr lang="en-US" smtClean="0"/>
              <a:pPr/>
              <a:t>9/19/20</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CE633F-9882-4A5C-83A2-1109D0C73261}" type="slidenum">
              <a:rPr lang="en-US" smtClean="0"/>
              <a:pPr/>
              <a:t>‹#›</a:t>
            </a:fld>
            <a:endParaRPr lang="en-US"/>
          </a:p>
        </p:txBody>
      </p:sp>
    </p:spTree>
    <p:extLst>
      <p:ext uri="{BB962C8B-B14F-4D97-AF65-F5344CB8AC3E}">
        <p14:creationId xmlns:p14="http://schemas.microsoft.com/office/powerpoint/2010/main" val="22101910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6A4B53A7-3209-46A6-9454-F38EAC8F11E7}" type="datetimeFigureOut">
              <a:rPr lang="en-US" smtClean="0"/>
              <a:t>9/19/20</a:t>
            </a:fld>
            <a:endParaRPr lang="en-US"/>
          </a:p>
        </p:txBody>
      </p:sp>
      <p:sp>
        <p:nvSpPr>
          <p:cNvPr id="5" name="Footer Placeholder 4"/>
          <p:cNvSpPr>
            <a:spLocks noGrp="1"/>
          </p:cNvSpPr>
          <p:nvPr>
            <p:ph type="ftr" sz="quarter" idx="11"/>
          </p:nvPr>
        </p:nvSpPr>
        <p:spPr>
          <a:xfrm>
            <a:off x="2182708" y="6272784"/>
            <a:ext cx="6327648" cy="365125"/>
          </a:xfrm>
        </p:spPr>
        <p:txBody>
          <a:bodyPr/>
          <a:lstStyle/>
          <a:p>
            <a:endParaRPr lang="en-US"/>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27CE633F-9882-4A5C-83A2-1109D0C73261}" type="slidenum">
              <a:rPr lang="en-US" smtClean="0"/>
              <a:t>‹#›</a:t>
            </a:fld>
            <a:endParaRPr lang="en-US"/>
          </a:p>
        </p:txBody>
      </p:sp>
    </p:spTree>
    <p:extLst>
      <p:ext uri="{BB962C8B-B14F-4D97-AF65-F5344CB8AC3E}">
        <p14:creationId xmlns:p14="http://schemas.microsoft.com/office/powerpoint/2010/main" val="34507417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A4B53A7-3209-46A6-9454-F38EAC8F11E7}" type="datetimeFigureOut">
              <a:rPr lang="en-US" smtClean="0"/>
              <a:pPr/>
              <a:t>9/19/20</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CE633F-9882-4A5C-83A2-1109D0C73261}" type="slidenum">
              <a:rPr lang="en-US" smtClean="0"/>
              <a:pPr/>
              <a:t>‹#›</a:t>
            </a:fld>
            <a:endParaRPr lang="en-US"/>
          </a:p>
        </p:txBody>
      </p:sp>
    </p:spTree>
    <p:extLst>
      <p:ext uri="{BB962C8B-B14F-4D97-AF65-F5344CB8AC3E}">
        <p14:creationId xmlns:p14="http://schemas.microsoft.com/office/powerpoint/2010/main" val="187657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A4B53A7-3209-46A6-9454-F38EAC8F11E7}" type="datetimeFigureOut">
              <a:rPr lang="en-US" smtClean="0"/>
              <a:pPr/>
              <a:t>9/19/20</a:t>
            </a:fld>
            <a:endParaRPr lang="en-US" dirty="0"/>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7CE633F-9882-4A5C-83A2-1109D0C73261}" type="slidenum">
              <a:rPr lang="en-US" smtClean="0"/>
              <a:pPr/>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6394813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A4B53A7-3209-46A6-9454-F38EAC8F11E7}" type="datetimeFigureOut">
              <a:rPr lang="en-US" smtClean="0"/>
              <a:t>9/19/20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7CE633F-9882-4A5C-83A2-1109D0C73261}" type="slidenum">
              <a:rPr lang="en-US" smtClean="0"/>
              <a:t>‹#›</a:t>
            </a:fld>
            <a:endParaRPr lang="en-US"/>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869224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4B53A7-3209-46A6-9454-F38EAC8F11E7}" type="datetimeFigureOut">
              <a:rPr lang="en-US" smtClean="0"/>
              <a:t>9/19/20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7CE633F-9882-4A5C-83A2-1109D0C73261}" type="slidenum">
              <a:rPr lang="en-US" smtClean="0"/>
              <a:t>‹#›</a:t>
            </a:fld>
            <a:endParaRPr lang="en-US"/>
          </a:p>
        </p:txBody>
      </p:sp>
    </p:spTree>
    <p:extLst>
      <p:ext uri="{BB962C8B-B14F-4D97-AF65-F5344CB8AC3E}">
        <p14:creationId xmlns:p14="http://schemas.microsoft.com/office/powerpoint/2010/main" val="3220536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A4B53A7-3209-46A6-9454-F38EAC8F11E7}" type="datetimeFigureOut">
              <a:rPr lang="en-US" smtClean="0"/>
              <a:pPr/>
              <a:t>9/19/20</a:t>
            </a:fld>
            <a:endParaRPr lang="en-US" dirty="0"/>
          </a:p>
        </p:txBody>
      </p:sp>
      <p:sp>
        <p:nvSpPr>
          <p:cNvPr id="6" name="Footer Placeholder 5"/>
          <p:cNvSpPr>
            <a:spLocks noGrp="1"/>
          </p:cNvSpPr>
          <p:nvPr>
            <p:ph type="ftr" sz="quarter" idx="11"/>
          </p:nvPr>
        </p:nvSpPr>
        <p:spPr/>
        <p:txBody>
          <a:bodyPr/>
          <a:lstStyle/>
          <a:p>
            <a:endParaRPr lang="en-US"/>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27CE633F-9882-4A5C-83A2-1109D0C73261}" type="slidenum">
              <a:rPr lang="en-US" smtClean="0"/>
              <a:pPr/>
              <a:t>‹#›</a:t>
            </a:fld>
            <a:endParaRPr lang="en-US"/>
          </a:p>
        </p:txBody>
      </p:sp>
    </p:spTree>
    <p:extLst>
      <p:ext uri="{BB962C8B-B14F-4D97-AF65-F5344CB8AC3E}">
        <p14:creationId xmlns:p14="http://schemas.microsoft.com/office/powerpoint/2010/main" val="40137117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p:cNvSpPr>
          <p:nvPr>
            <p:ph type="pic" idx="1"/>
          </p:nvPr>
        </p:nvSpPr>
        <p:spPr>
          <a:xfrm>
            <a:off x="0" y="0"/>
            <a:ext cx="8303740"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A4B53A7-3209-46A6-9454-F38EAC8F11E7}" type="datetimeFigureOut">
              <a:rPr lang="en-US" smtClean="0"/>
              <a:t>9/19/20</a:t>
            </a:fld>
            <a:endParaRPr lang="en-US"/>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27CE633F-9882-4A5C-83A2-1109D0C73261}" type="slidenum">
              <a:rPr lang="en-US" smtClean="0"/>
              <a:t>‹#›</a:t>
            </a:fld>
            <a:endParaRPr lang="en-US"/>
          </a:p>
        </p:txBody>
      </p:sp>
    </p:spTree>
    <p:extLst>
      <p:ext uri="{BB962C8B-B14F-4D97-AF65-F5344CB8AC3E}">
        <p14:creationId xmlns:p14="http://schemas.microsoft.com/office/powerpoint/2010/main" val="29007812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A4B53A7-3209-46A6-9454-F38EAC8F11E7}" type="datetimeFigureOut">
              <a:rPr lang="en-US" smtClean="0"/>
              <a:pPr/>
              <a:t>9/19/20</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CE633F-9882-4A5C-83A2-1109D0C73261}" type="slidenum">
              <a:rPr lang="en-US" smtClean="0"/>
              <a:pPr/>
              <a:t>‹#›</a:t>
            </a:fld>
            <a:endParaRPr lang="en-US"/>
          </a:p>
        </p:txBody>
      </p:sp>
    </p:spTree>
    <p:extLst>
      <p:ext uri="{BB962C8B-B14F-4D97-AF65-F5344CB8AC3E}">
        <p14:creationId xmlns:p14="http://schemas.microsoft.com/office/powerpoint/2010/main" val="6084979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A4B53A7-3209-46A6-9454-F38EAC8F11E7}" type="datetimeFigureOut">
              <a:rPr lang="en-US" smtClean="0"/>
              <a:pPr/>
              <a:t>9/19/20</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CE633F-9882-4A5C-83A2-1109D0C73261}" type="slidenum">
              <a:rPr lang="en-US" smtClean="0"/>
              <a:pPr/>
              <a:t>‹#›</a:t>
            </a:fld>
            <a:endParaRPr lang="en-US"/>
          </a:p>
        </p:txBody>
      </p:sp>
    </p:spTree>
    <p:extLst>
      <p:ext uri="{BB962C8B-B14F-4D97-AF65-F5344CB8AC3E}">
        <p14:creationId xmlns:p14="http://schemas.microsoft.com/office/powerpoint/2010/main" val="5570622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6A4B53A7-3209-46A6-9454-F38EAC8F11E7}" type="datetimeFigureOut">
              <a:rPr lang="en-US" smtClean="0"/>
              <a:pPr/>
              <a:t>9/19/20</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27CE633F-9882-4A5C-83A2-1109D0C73261}" type="slidenum">
              <a:rPr lang="en-US" smtClean="0"/>
              <a:pPr/>
              <a:t>‹#›</a:t>
            </a:fld>
            <a:endParaRPr lang="en-US"/>
          </a:p>
        </p:txBody>
      </p:sp>
    </p:spTree>
    <p:extLst>
      <p:ext uri="{BB962C8B-B14F-4D97-AF65-F5344CB8AC3E}">
        <p14:creationId xmlns:p14="http://schemas.microsoft.com/office/powerpoint/2010/main" val="2183551436"/>
      </p:ext>
    </p:extLst>
  </p:cSld>
  <p:clrMap bg1="lt1" tx1="dk1" bg2="lt2" tx2="dk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Ls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FAA68-D4E9-9142-A284-072C7375C836}"/>
              </a:ext>
            </a:extLst>
          </p:cNvPr>
          <p:cNvSpPr>
            <a:spLocks noGrp="1"/>
          </p:cNvSpPr>
          <p:nvPr>
            <p:ph type="ctrTitle"/>
          </p:nvPr>
        </p:nvSpPr>
        <p:spPr/>
        <p:txBody>
          <a:bodyPr/>
          <a:lstStyle/>
          <a:p>
            <a:r>
              <a:rPr lang="en-US" dirty="0"/>
              <a:t>The Pathophysiology of Jaundice</a:t>
            </a:r>
          </a:p>
        </p:txBody>
      </p:sp>
      <p:sp>
        <p:nvSpPr>
          <p:cNvPr id="3" name="Subtitle 2">
            <a:extLst>
              <a:ext uri="{FF2B5EF4-FFF2-40B4-BE49-F238E27FC236}">
                <a16:creationId xmlns:a16="http://schemas.microsoft.com/office/drawing/2014/main" id="{063938B8-0AD7-C64B-9715-CC20461359D7}"/>
              </a:ext>
            </a:extLst>
          </p:cNvPr>
          <p:cNvSpPr>
            <a:spLocks noGrp="1"/>
          </p:cNvSpPr>
          <p:nvPr>
            <p:ph type="subTitle" idx="1"/>
          </p:nvPr>
        </p:nvSpPr>
        <p:spPr/>
        <p:txBody>
          <a:bodyPr>
            <a:normAutofit fontScale="92500" lnSpcReduction="20000"/>
          </a:bodyPr>
          <a:lstStyle/>
          <a:p>
            <a:r>
              <a:rPr lang="en-US" dirty="0"/>
              <a:t>BY: Shania Evans </a:t>
            </a:r>
          </a:p>
          <a:p>
            <a:r>
              <a:rPr lang="en-US" dirty="0"/>
              <a:t>KINS 4135</a:t>
            </a:r>
          </a:p>
          <a:p>
            <a:r>
              <a:rPr lang="en-US" dirty="0"/>
              <a:t>Fall 2020</a:t>
            </a:r>
          </a:p>
        </p:txBody>
      </p:sp>
    </p:spTree>
    <p:extLst>
      <p:ext uri="{BB962C8B-B14F-4D97-AF65-F5344CB8AC3E}">
        <p14:creationId xmlns:p14="http://schemas.microsoft.com/office/powerpoint/2010/main" val="12190405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F6639-AF3E-2D4F-8C7B-E78A8A0542B7}"/>
              </a:ext>
            </a:extLst>
          </p:cNvPr>
          <p:cNvSpPr>
            <a:spLocks noGrp="1"/>
          </p:cNvSpPr>
          <p:nvPr>
            <p:ph type="title"/>
          </p:nvPr>
        </p:nvSpPr>
        <p:spPr/>
        <p:txBody>
          <a:bodyPr/>
          <a:lstStyle/>
          <a:p>
            <a:r>
              <a:rPr lang="en-US" dirty="0"/>
              <a:t>Objectives</a:t>
            </a:r>
          </a:p>
        </p:txBody>
      </p:sp>
      <p:sp>
        <p:nvSpPr>
          <p:cNvPr id="3" name="Content Placeholder 2">
            <a:extLst>
              <a:ext uri="{FF2B5EF4-FFF2-40B4-BE49-F238E27FC236}">
                <a16:creationId xmlns:a16="http://schemas.microsoft.com/office/drawing/2014/main" id="{B7AB055F-2E4E-724B-8CD1-5FE38E2D6CE4}"/>
              </a:ext>
            </a:extLst>
          </p:cNvPr>
          <p:cNvSpPr>
            <a:spLocks noGrp="1"/>
          </p:cNvSpPr>
          <p:nvPr>
            <p:ph idx="1"/>
          </p:nvPr>
        </p:nvSpPr>
        <p:spPr/>
        <p:txBody>
          <a:bodyPr/>
          <a:lstStyle/>
          <a:p>
            <a:r>
              <a:rPr lang="en-US" dirty="0"/>
              <a:t>Lean the prevalence and incidence in the U.S. with jaundice cases. </a:t>
            </a:r>
          </a:p>
          <a:p>
            <a:r>
              <a:rPr lang="en-US" dirty="0"/>
              <a:t>Learn the physiological and anatomical affects of jaundice </a:t>
            </a:r>
          </a:p>
          <a:p>
            <a:r>
              <a:rPr lang="en-US" dirty="0"/>
              <a:t>Lean the Pathophysiology of Jaundice</a:t>
            </a:r>
          </a:p>
          <a:p>
            <a:r>
              <a:rPr lang="en-US" dirty="0"/>
              <a:t>Learn ways jaundice can be cured </a:t>
            </a:r>
          </a:p>
          <a:p>
            <a:endParaRPr lang="en-US" dirty="0"/>
          </a:p>
        </p:txBody>
      </p:sp>
    </p:spTree>
    <p:extLst>
      <p:ext uri="{BB962C8B-B14F-4D97-AF65-F5344CB8AC3E}">
        <p14:creationId xmlns:p14="http://schemas.microsoft.com/office/powerpoint/2010/main" val="48882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FC59D-C581-F044-9C95-27F20F95B1C5}"/>
              </a:ext>
            </a:extLst>
          </p:cNvPr>
          <p:cNvSpPr>
            <a:spLocks noGrp="1"/>
          </p:cNvSpPr>
          <p:nvPr>
            <p:ph type="title"/>
          </p:nvPr>
        </p:nvSpPr>
        <p:spPr/>
        <p:txBody>
          <a:bodyPr/>
          <a:lstStyle/>
          <a:p>
            <a:r>
              <a:rPr lang="en-US" dirty="0"/>
              <a:t>What is it ?</a:t>
            </a:r>
          </a:p>
        </p:txBody>
      </p:sp>
      <p:sp>
        <p:nvSpPr>
          <p:cNvPr id="3" name="Content Placeholder 2">
            <a:extLst>
              <a:ext uri="{FF2B5EF4-FFF2-40B4-BE49-F238E27FC236}">
                <a16:creationId xmlns:a16="http://schemas.microsoft.com/office/drawing/2014/main" id="{2D36C949-D010-3944-B719-96E624FFF554}"/>
              </a:ext>
            </a:extLst>
          </p:cNvPr>
          <p:cNvSpPr>
            <a:spLocks noGrp="1"/>
          </p:cNvSpPr>
          <p:nvPr>
            <p:ph idx="1"/>
          </p:nvPr>
        </p:nvSpPr>
        <p:spPr>
          <a:xfrm>
            <a:off x="1151910" y="3147646"/>
            <a:ext cx="10058400" cy="4050792"/>
          </a:xfrm>
        </p:spPr>
        <p:txBody>
          <a:bodyPr>
            <a:normAutofit/>
          </a:bodyPr>
          <a:lstStyle/>
          <a:p>
            <a:r>
              <a:rPr lang="en-US" sz="2800" dirty="0"/>
              <a:t>Jaundice may occur if the liver can't efficiently process red blood cells as they break down. It's normal in healthy newborns and usually clears on its own. At other ages, it may signal infection or liver disease.</a:t>
            </a:r>
          </a:p>
        </p:txBody>
      </p:sp>
    </p:spTree>
    <p:extLst>
      <p:ext uri="{BB962C8B-B14F-4D97-AF65-F5344CB8AC3E}">
        <p14:creationId xmlns:p14="http://schemas.microsoft.com/office/powerpoint/2010/main" val="6601603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726D1-2839-E749-AF4D-B0EC918E95F8}"/>
              </a:ext>
            </a:extLst>
          </p:cNvPr>
          <p:cNvSpPr>
            <a:spLocks noGrp="1"/>
          </p:cNvSpPr>
          <p:nvPr>
            <p:ph type="title"/>
          </p:nvPr>
        </p:nvSpPr>
        <p:spPr/>
        <p:txBody>
          <a:bodyPr/>
          <a:lstStyle/>
          <a:p>
            <a:r>
              <a:rPr lang="en-US" dirty="0"/>
              <a:t>Epidemiology of Jaundice</a:t>
            </a:r>
          </a:p>
        </p:txBody>
      </p:sp>
      <p:sp>
        <p:nvSpPr>
          <p:cNvPr id="3" name="Content Placeholder 2">
            <a:extLst>
              <a:ext uri="{FF2B5EF4-FFF2-40B4-BE49-F238E27FC236}">
                <a16:creationId xmlns:a16="http://schemas.microsoft.com/office/drawing/2014/main" id="{FDAAF14E-E011-9443-9ACC-75DB731AD2AF}"/>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24366225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{7770AB08-F169-E44C-B328-D2A70EC22755}tf10001070</Template>
  <TotalTime>1551</TotalTime>
  <Words>95</Words>
  <Application>Microsoft Macintosh PowerPoint</Application>
  <PresentationFormat>Widescreen</PresentationFormat>
  <Paragraphs>12</Paragraphs>
  <Slides>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Calibri</vt:lpstr>
      <vt:lpstr>Rockwell</vt:lpstr>
      <vt:lpstr>Rockwell Condensed</vt:lpstr>
      <vt:lpstr>Rockwell Extra Bold</vt:lpstr>
      <vt:lpstr>Wingdings</vt:lpstr>
      <vt:lpstr>Wood Type</vt:lpstr>
      <vt:lpstr>The Pathophysiology of Jaundice</vt:lpstr>
      <vt:lpstr>Objectives</vt:lpstr>
      <vt:lpstr>What is it ?</vt:lpstr>
      <vt:lpstr>Epidemiology of Jaundice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Pathophysiology of Jaundice</dc:title>
  <dc:creator>Shania Evans</dc:creator>
  <cp:lastModifiedBy>Shania Evans</cp:lastModifiedBy>
  <cp:revision>6</cp:revision>
  <dcterms:created xsi:type="dcterms:W3CDTF">2020-09-20T02:20:10Z</dcterms:created>
  <dcterms:modified xsi:type="dcterms:W3CDTF">2020-09-21T04:11:35Z</dcterms:modified>
</cp:coreProperties>
</file>